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5" r:id="rId8"/>
    <p:sldId id="262" r:id="rId9"/>
    <p:sldId id="263" r:id="rId10"/>
    <p:sldId id="264" r:id="rId11"/>
    <p:sldId id="266" r:id="rId12"/>
    <p:sldId id="267" r:id="rId13"/>
    <p:sldId id="268" r:id="rId14"/>
    <p:sldId id="270" r:id="rId15"/>
    <p:sldId id="269" r:id="rId16"/>
    <p:sldId id="271" r:id="rId17"/>
    <p:sldId id="272" r:id="rId18"/>
  </p:sldIdLst>
  <p:sldSz cx="9144000" cy="6858000" type="screen4x3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38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l-GR" smtClean="0"/>
              <a:t>Στυλ κύριου υπότιτλου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l-GR" smtClean="0"/>
              <a:t>Στυλ κύριου τίτλου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l-GR" smtClean="0"/>
              <a:t>Κάντε κλικ στο εικονίδιο για να προσθέσετε μια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l-G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l-GR" smtClean="0"/>
              <a:t>Στυλ κύριου τίτλου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3DF53439-851E-44AD-84B1-B6BFC3D0C743}" type="slidenum">
              <a:rPr lang="el-GR" smtClean="0"/>
              <a:t>‹#›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F2853615-BFDE-46DE-814C-47EC6EF6D371}" type="datetimeFigureOut">
              <a:rPr lang="el-GR" smtClean="0"/>
              <a:t>25/3/2016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l-GR" dirty="0" smtClean="0"/>
              <a:t>Παρουσίαση πτυχιακής εργασίας</a:t>
            </a:r>
            <a:endParaRPr lang="el-GR" dirty="0"/>
          </a:p>
        </p:txBody>
      </p:sp>
      <p:sp>
        <p:nvSpPr>
          <p:cNvPr id="3" name="Υπότιτλο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l-GR" dirty="0" smtClean="0"/>
              <a:t>Θέμα: Αναγνώριση δραστηριότητας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50707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400" dirty="0" smtClean="0"/>
              <a:t>Οι λειτουργίες της εφαρμογής </a:t>
            </a:r>
            <a:r>
              <a:rPr lang="en-US" sz="3400" dirty="0" err="1" smtClean="0"/>
              <a:t>MyKcals</a:t>
            </a:r>
            <a:r>
              <a:rPr lang="en-US" sz="3400" dirty="0" smtClean="0"/>
              <a:t> #2</a:t>
            </a:r>
            <a:endParaRPr lang="el-GR" sz="3400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Οι λειτουργίες 1, 3, 5 και 6  είναι εκείνες οι λειτουργίες που υλοποιούν τον κεντρικό στόχο της εφαρμογής.</a:t>
            </a:r>
          </a:p>
          <a:p>
            <a:r>
              <a:rPr lang="el-GR" dirty="0" smtClean="0"/>
              <a:t>Οι λειτουργίες 1 και 3 χρησιμοποιούν το μηχανισμό αναγνώρισης δραστηριότητας από τις </a:t>
            </a:r>
            <a:r>
              <a:rPr lang="en-US" dirty="0" smtClean="0"/>
              <a:t>Google Services</a:t>
            </a:r>
            <a:r>
              <a:rPr lang="el-GR" dirty="0" smtClean="0"/>
              <a:t>.</a:t>
            </a:r>
            <a:r>
              <a:rPr lang="en-US" dirty="0" smtClean="0"/>
              <a:t> 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94114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500" dirty="0"/>
              <a:t>Παρουσίαση της εφαρμογής </a:t>
            </a:r>
            <a:r>
              <a:rPr lang="en-US" sz="3500" dirty="0" err="1" smtClean="0"/>
              <a:t>MyKcals</a:t>
            </a:r>
            <a:endParaRPr lang="el-GR" sz="3500" dirty="0"/>
          </a:p>
        </p:txBody>
      </p:sp>
    </p:spTree>
    <p:extLst>
      <p:ext uri="{BB962C8B-B14F-4D97-AF65-F5344CB8AC3E}">
        <p14:creationId xmlns:p14="http://schemas.microsoft.com/office/powerpoint/2010/main" val="32458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500" dirty="0"/>
              <a:t>Παρουσίαση της εφαρμογής </a:t>
            </a:r>
            <a:r>
              <a:rPr lang="en-US" sz="3500" dirty="0" err="1" smtClean="0"/>
              <a:t>MyKcals</a:t>
            </a:r>
            <a:r>
              <a:rPr lang="el-GR" sz="3500" dirty="0" smtClean="0"/>
              <a:t> #1</a:t>
            </a:r>
            <a:endParaRPr lang="el-GR" sz="3500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Η παρουσίαση της εφαρμογής </a:t>
            </a:r>
            <a:r>
              <a:rPr lang="en-US" dirty="0" err="1" smtClean="0"/>
              <a:t>MyKcals</a:t>
            </a:r>
            <a:r>
              <a:rPr lang="en-US" dirty="0" smtClean="0"/>
              <a:t> </a:t>
            </a:r>
            <a:r>
              <a:rPr lang="el-GR" dirty="0" smtClean="0"/>
              <a:t>θα γίνει από το κινητό</a:t>
            </a:r>
            <a:r>
              <a:rPr lang="en-US" dirty="0" smtClean="0"/>
              <a:t> </a:t>
            </a:r>
            <a:r>
              <a:rPr lang="el-GR" dirty="0" smtClean="0"/>
              <a:t>όσο αναφορά τις οθόνες της εφαρμογής και τις επιμέρους λειτουργίες.</a:t>
            </a:r>
          </a:p>
          <a:p>
            <a:r>
              <a:rPr lang="el-GR" dirty="0" smtClean="0"/>
              <a:t>Θα προβληθεί βίντεο το οποίο θα προβάλλει την καταμέτρηση των θερμίδων σε πραγματικό χρόνο </a:t>
            </a:r>
            <a:r>
              <a:rPr lang="el-GR" u="sng" dirty="0" smtClean="0"/>
              <a:t>μόνο</a:t>
            </a:r>
            <a:r>
              <a:rPr lang="el-GR" dirty="0" smtClean="0"/>
              <a:t> για την περίπτωση του περπατήματος. Για τις υπόλοιπες δραστηριότητες η λειτουργία είναι ανάλογη.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44793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500" dirty="0"/>
              <a:t>Παρουσίαση της εφαρμογής </a:t>
            </a:r>
            <a:r>
              <a:rPr lang="en-US" sz="3500" dirty="0" err="1"/>
              <a:t>MyKcals</a:t>
            </a:r>
            <a:r>
              <a:rPr lang="el-GR" sz="3500" dirty="0"/>
              <a:t> </a:t>
            </a:r>
            <a:r>
              <a:rPr lang="el-GR" sz="3500" dirty="0" smtClean="0"/>
              <a:t>#2</a:t>
            </a:r>
            <a:endParaRPr lang="el-GR" sz="3500" dirty="0"/>
          </a:p>
        </p:txBody>
      </p:sp>
      <p:pic>
        <p:nvPicPr>
          <p:cNvPr id="5" name="mobizen_20160321_191949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5588" y="1600200"/>
            <a:ext cx="2944812" cy="4800600"/>
          </a:xfrm>
        </p:spPr>
      </p:pic>
    </p:spTree>
    <p:extLst>
      <p:ext uri="{BB962C8B-B14F-4D97-AF65-F5344CB8AC3E}">
        <p14:creationId xmlns:p14="http://schemas.microsoft.com/office/powerpoint/2010/main" val="2142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500" dirty="0"/>
              <a:t>Σχολιασμός της εφαρμογής </a:t>
            </a:r>
            <a:r>
              <a:rPr lang="en-US" sz="3500" dirty="0" err="1"/>
              <a:t>MyKcals</a:t>
            </a:r>
            <a:endParaRPr lang="el-GR" sz="3500" dirty="0"/>
          </a:p>
        </p:txBody>
      </p:sp>
    </p:spTree>
    <p:extLst>
      <p:ext uri="{BB962C8B-B14F-4D97-AF65-F5344CB8AC3E}">
        <p14:creationId xmlns:p14="http://schemas.microsoft.com/office/powerpoint/2010/main" val="266953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500" dirty="0"/>
              <a:t>Σχολιασμός της εφαρμογής </a:t>
            </a:r>
            <a:r>
              <a:rPr lang="en-US" sz="3500" dirty="0" err="1" smtClean="0"/>
              <a:t>MyKcals</a:t>
            </a:r>
            <a:r>
              <a:rPr lang="el-GR" sz="3500" dirty="0" smtClean="0"/>
              <a:t> #1</a:t>
            </a:r>
            <a:endParaRPr lang="el-GR" sz="3500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Η βασική λειτουργία της εφαρμογής </a:t>
            </a:r>
            <a:r>
              <a:rPr lang="en-US" dirty="0" err="1" smtClean="0"/>
              <a:t>MyKcals</a:t>
            </a:r>
            <a:r>
              <a:rPr lang="en-US" dirty="0" smtClean="0"/>
              <a:t> (</a:t>
            </a:r>
            <a:r>
              <a:rPr lang="el-GR" dirty="0" smtClean="0"/>
              <a:t>δηλαδή η καταμέτρηση των θερμίδων</a:t>
            </a:r>
            <a:r>
              <a:rPr lang="en-US" dirty="0" smtClean="0"/>
              <a:t>)</a:t>
            </a:r>
            <a:r>
              <a:rPr lang="el-GR" dirty="0" smtClean="0"/>
              <a:t> εξαρτάται απόλυτα από το μηχανισμό αναγνώρισης δραστηριότητας που παρέχεται από τις </a:t>
            </a:r>
            <a:r>
              <a:rPr lang="en-US" dirty="0" smtClean="0"/>
              <a:t>Google Services.</a:t>
            </a:r>
            <a:endParaRPr lang="el-GR" dirty="0" smtClean="0"/>
          </a:p>
          <a:p>
            <a:r>
              <a:rPr lang="el-GR" dirty="0" smtClean="0"/>
              <a:t>Αυτό καθιστά την εφαρμογή δυνατή διότι δεν χρειάζεται η εκάστοτε συσκευή να έχει ανοιχτό το </a:t>
            </a:r>
            <a:r>
              <a:rPr lang="en-US" dirty="0" smtClean="0"/>
              <a:t>GPS.</a:t>
            </a:r>
            <a:endParaRPr lang="el-GR" dirty="0" smtClean="0"/>
          </a:p>
          <a:p>
            <a:r>
              <a:rPr lang="el-GR" dirty="0" smtClean="0"/>
              <a:t>Βέβαια η απόλυτη εξάρτηση της εφαρμογής από τον μηχανισμό αναγνώρισης δραστηριότητας καθιστά την εφαρμογή αδύναμη σε περιπτώσεις που το λειτουργικό σύστημα της εκάστοτε συσκευής δεν δίνει χρόνο στο μηχανισμό αυτό ή ο μηχανισμός αυτός απαιτεί περισσότερο χρόνο για να αναγνωρίσει την δραστηριότητα </a:t>
            </a:r>
            <a:r>
              <a:rPr lang="el-GR" smtClean="0"/>
              <a:t>του χρήστη.</a:t>
            </a:r>
            <a:endParaRPr lang="el-GR" dirty="0" smtClean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153134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500" dirty="0"/>
              <a:t>Σχολιασμός της εφαρμογής </a:t>
            </a:r>
            <a:r>
              <a:rPr lang="en-US" sz="3500" dirty="0" err="1"/>
              <a:t>MyKcals</a:t>
            </a:r>
            <a:r>
              <a:rPr lang="el-GR" sz="3500" dirty="0"/>
              <a:t> </a:t>
            </a:r>
            <a:r>
              <a:rPr lang="el-GR" sz="3500" dirty="0" smtClean="0"/>
              <a:t>#2</a:t>
            </a:r>
            <a:endParaRPr lang="el-GR" sz="3500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Απορίες;;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967466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 smtClean="0"/>
              <a:t>ΤΕΛΟΣ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82415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Λίγα λόγια για εμένα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Ιωάννης Ελευθεριάδης</a:t>
            </a:r>
          </a:p>
          <a:p>
            <a:r>
              <a:rPr lang="el-GR" dirty="0" smtClean="0"/>
              <a:t>Φοιτητής επί </a:t>
            </a:r>
            <a:r>
              <a:rPr lang="el-GR" dirty="0" err="1" smtClean="0"/>
              <a:t>πτυχίω</a:t>
            </a:r>
            <a:r>
              <a:rPr lang="el-GR" dirty="0" smtClean="0"/>
              <a:t> 5</a:t>
            </a:r>
            <a:r>
              <a:rPr lang="el-GR" baseline="30000" dirty="0" smtClean="0"/>
              <a:t>ου</a:t>
            </a:r>
            <a:r>
              <a:rPr lang="el-GR" dirty="0" smtClean="0"/>
              <a:t> έτους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26870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Περιεχόμενα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Το θέμα της πτυχιακής</a:t>
            </a:r>
            <a:r>
              <a:rPr lang="en-US" dirty="0" smtClean="0"/>
              <a:t>.</a:t>
            </a:r>
            <a:endParaRPr lang="el-GR" dirty="0" smtClean="0"/>
          </a:p>
          <a:p>
            <a:r>
              <a:rPr lang="el-GR" dirty="0" smtClean="0"/>
              <a:t>Κεντρικός στόχος</a:t>
            </a:r>
            <a:r>
              <a:rPr lang="en-US" dirty="0" smtClean="0"/>
              <a:t> </a:t>
            </a:r>
            <a:r>
              <a:rPr lang="el-GR" dirty="0" smtClean="0"/>
              <a:t>της εφαρμογής</a:t>
            </a:r>
            <a:r>
              <a:rPr lang="en-US" dirty="0" smtClean="0"/>
              <a:t> </a:t>
            </a:r>
            <a:r>
              <a:rPr lang="en-US" dirty="0" err="1" smtClean="0"/>
              <a:t>MyKcals</a:t>
            </a:r>
            <a:r>
              <a:rPr lang="el-GR" dirty="0" smtClean="0"/>
              <a:t>.</a:t>
            </a:r>
          </a:p>
          <a:p>
            <a:r>
              <a:rPr lang="el-GR" dirty="0" smtClean="0"/>
              <a:t>Οι λειτουργίες της εφαρμογής </a:t>
            </a:r>
            <a:r>
              <a:rPr lang="en-US" dirty="0" err="1" smtClean="0"/>
              <a:t>MyKcals</a:t>
            </a:r>
            <a:r>
              <a:rPr lang="en-US" dirty="0" smtClean="0"/>
              <a:t>.</a:t>
            </a:r>
          </a:p>
          <a:p>
            <a:r>
              <a:rPr lang="el-GR" dirty="0" smtClean="0"/>
              <a:t>Παρουσίαση της εφαρμογής </a:t>
            </a:r>
            <a:r>
              <a:rPr lang="en-US" dirty="0" err="1" smtClean="0"/>
              <a:t>MyKcals</a:t>
            </a:r>
            <a:r>
              <a:rPr lang="en-US" dirty="0" smtClean="0"/>
              <a:t>.</a:t>
            </a:r>
            <a:endParaRPr lang="el-GR" dirty="0" smtClean="0"/>
          </a:p>
          <a:p>
            <a:r>
              <a:rPr lang="el-GR" dirty="0" smtClean="0"/>
              <a:t>Σχολιασμός της εφαρμογής </a:t>
            </a:r>
            <a:r>
              <a:rPr lang="en-US" dirty="0" err="1" smtClean="0"/>
              <a:t>MyKcals</a:t>
            </a:r>
            <a:r>
              <a:rPr lang="en-US" dirty="0" smtClean="0"/>
              <a:t>.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049676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Το θέμα της πτυχιακής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82688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Το θέμα της πτυχιακής #1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b="1" dirty="0"/>
              <a:t>Αναγνωρίζοντας την τρέχουσα δραστηριότητα του </a:t>
            </a:r>
            <a:r>
              <a:rPr lang="el-GR" b="1" dirty="0" smtClean="0"/>
              <a:t>χρήστη</a:t>
            </a:r>
          </a:p>
          <a:p>
            <a:r>
              <a:rPr lang="el-GR" dirty="0"/>
              <a:t>Η αναγνώριση δραστηριότητας προσπαθεί να αναγνωρίσει τη τρέχουσα φυσική δραστηριότητα του χρήστη, όπως για παράδειγμα εάν περπατάει, εάν οδηγεί ή εάν βρίσκεται ακίνητος. Τα αιτήματα ανανέωσης γίνονται μέσω της κλάσης </a:t>
            </a:r>
            <a:r>
              <a:rPr lang="en-US" dirty="0" err="1"/>
              <a:t>ActivityRecognitionClient</a:t>
            </a:r>
            <a:r>
              <a:rPr lang="el-GR" dirty="0"/>
              <a:t>, η οποία, ενώ είναι διαφορετική από τη κλάση </a:t>
            </a:r>
            <a:r>
              <a:rPr lang="en-US" dirty="0" err="1"/>
              <a:t>LocationClient</a:t>
            </a:r>
            <a:r>
              <a:rPr lang="en-US" dirty="0"/>
              <a:t>  </a:t>
            </a:r>
            <a:r>
              <a:rPr lang="el-GR" dirty="0"/>
              <a:t>η οποία χρησιμοποιείται από τη τοποθεσία ή το </a:t>
            </a:r>
            <a:r>
              <a:rPr lang="el-GR" dirty="0" err="1"/>
              <a:t>γεωφράκτη</a:t>
            </a:r>
            <a:r>
              <a:rPr lang="el-GR" dirty="0"/>
              <a:t>, ακολουθεί ένα παρόμοιο πρότυπο. Με βάση το χρονικό διάστημα που επιλέγεται, οι υπηρεσίες τοποθεσίας στέλνουν μία πληροφορία σχετικά με τη δραστηριότητα η οποία πληροφορία εμπεριέχει μία ή περισσότερες πιθανές δραστηριότητες καθώς επίσης, και το επίπεδο εμπιστοσύνης για κάθε μία από αυτές.</a:t>
            </a:r>
          </a:p>
        </p:txBody>
      </p:sp>
    </p:spTree>
    <p:extLst>
      <p:ext uri="{BB962C8B-B14F-4D97-AF65-F5344CB8AC3E}">
        <p14:creationId xmlns:p14="http://schemas.microsoft.com/office/powerpoint/2010/main" val="278455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Το θέμα της πτυχιακής #2</a:t>
            </a:r>
            <a:endParaRPr lang="el-GR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Το θέμα αναφέρεται στο μηχανισμό αναγνώρισης δραστηριότητας που παρέχεται από τις υπηρεσίες της </a:t>
            </a:r>
            <a:r>
              <a:rPr lang="en-US" dirty="0" smtClean="0"/>
              <a:t>google (Google Services)</a:t>
            </a:r>
            <a:r>
              <a:rPr lang="el-GR" dirty="0" smtClean="0"/>
              <a:t>.</a:t>
            </a:r>
          </a:p>
          <a:p>
            <a:r>
              <a:rPr lang="el-GR" dirty="0" smtClean="0"/>
              <a:t>Δημιουργήθηκε η εφαρμογή </a:t>
            </a:r>
            <a:r>
              <a:rPr lang="en-US" dirty="0" err="1" smtClean="0"/>
              <a:t>MyKcals</a:t>
            </a:r>
            <a:r>
              <a:rPr lang="el-GR" dirty="0" smtClean="0"/>
              <a:t> η οποία εκτελείται σε κινητές συσκευές </a:t>
            </a:r>
            <a:r>
              <a:rPr lang="en-US" dirty="0" smtClean="0"/>
              <a:t>(smartphones, tablets) </a:t>
            </a:r>
            <a:r>
              <a:rPr lang="el-GR" dirty="0" smtClean="0"/>
              <a:t>ως </a:t>
            </a:r>
            <a:r>
              <a:rPr lang="el-GR" dirty="0" smtClean="0"/>
              <a:t>αντιπροσωπευτική εφαρμογή </a:t>
            </a:r>
            <a:r>
              <a:rPr lang="en-US" dirty="0" smtClean="0"/>
              <a:t> </a:t>
            </a:r>
            <a:r>
              <a:rPr lang="el-GR" dirty="0" smtClean="0"/>
              <a:t>του θέματος. </a:t>
            </a: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02693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400" dirty="0" smtClean="0"/>
              <a:t>Κεντρικός στόχος της εφαρμογής </a:t>
            </a:r>
            <a:r>
              <a:rPr lang="en-US" sz="3400" dirty="0" err="1" smtClean="0"/>
              <a:t>MyKcals</a:t>
            </a:r>
            <a:endParaRPr lang="el-GR" sz="3400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 smtClean="0"/>
              <a:t>Ο κεντρικός στόχος της εφαρμογής </a:t>
            </a:r>
            <a:r>
              <a:rPr lang="en-US" dirty="0" err="1" smtClean="0"/>
              <a:t>MyKcals</a:t>
            </a:r>
            <a:r>
              <a:rPr lang="en-US" dirty="0" smtClean="0"/>
              <a:t> </a:t>
            </a:r>
            <a:r>
              <a:rPr lang="el-GR" dirty="0" smtClean="0"/>
              <a:t>είναι η καταμέτρηση και αποθήκευση των καθημερινών θερμίδων που καίει ο χρήστης με βάση τις δραστηριότητες που κάνει (</a:t>
            </a:r>
            <a:r>
              <a:rPr lang="el-GR" dirty="0" err="1" smtClean="0"/>
              <a:t>π.χ</a:t>
            </a:r>
            <a:r>
              <a:rPr lang="el-GR" dirty="0" smtClean="0"/>
              <a:t> περπατά, κάνει ποδήλατο κλπ).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815854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600" dirty="0"/>
              <a:t>Οι λειτουργίες της εφαρμογής </a:t>
            </a:r>
            <a:r>
              <a:rPr lang="en-US" sz="3600" dirty="0" err="1"/>
              <a:t>MyKcals</a:t>
            </a:r>
            <a:endParaRPr lang="el-GR" sz="3600" dirty="0"/>
          </a:p>
        </p:txBody>
      </p:sp>
    </p:spTree>
    <p:extLst>
      <p:ext uri="{BB962C8B-B14F-4D97-AF65-F5344CB8AC3E}">
        <p14:creationId xmlns:p14="http://schemas.microsoft.com/office/powerpoint/2010/main" val="4042691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z="3400" dirty="0"/>
              <a:t>Οι λειτουργίες της εφαρμογής </a:t>
            </a:r>
            <a:r>
              <a:rPr lang="en-US" sz="3400" dirty="0" err="1" smtClean="0"/>
              <a:t>MyKcals</a:t>
            </a:r>
            <a:r>
              <a:rPr lang="el-GR" sz="3400" dirty="0" smtClean="0"/>
              <a:t> #1</a:t>
            </a:r>
            <a:endParaRPr lang="el-GR" sz="3400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71500" lvl="0" indent="-457200">
              <a:buFont typeface="+mj-lt"/>
              <a:buAutoNum type="arabicPeriod"/>
            </a:pPr>
            <a:r>
              <a:rPr lang="el-GR" dirty="0"/>
              <a:t>Ο υπολογισμός και η προβολή των συνολικών θερμίδων που καίει ο χρήστης σε πραγματικό χρόνο.</a:t>
            </a:r>
          </a:p>
          <a:p>
            <a:pPr marL="571500" lvl="0" indent="-457200">
              <a:buFont typeface="+mj-lt"/>
              <a:buAutoNum type="arabicPeriod"/>
            </a:pPr>
            <a:r>
              <a:rPr lang="el-GR" dirty="0"/>
              <a:t>Ο υπολογισμός και η προβολή του δείκτη </a:t>
            </a:r>
            <a:r>
              <a:rPr lang="en-US" dirty="0"/>
              <a:t>BMR</a:t>
            </a:r>
            <a:r>
              <a:rPr lang="el-GR" dirty="0"/>
              <a:t> του χρήστη.</a:t>
            </a:r>
          </a:p>
          <a:p>
            <a:pPr marL="571500" lvl="0" indent="-457200">
              <a:buFont typeface="+mj-lt"/>
              <a:buAutoNum type="arabicPeriod"/>
            </a:pPr>
            <a:r>
              <a:rPr lang="el-GR" dirty="0"/>
              <a:t>Ο υπολογισμός και η προβολή των θερμίδων που καίει ο χρήστης ανά δραστηριότητα που αναγνωρίζεται από την εφαρμογή.</a:t>
            </a:r>
          </a:p>
          <a:p>
            <a:pPr marL="571500" lvl="0" indent="-457200">
              <a:buFont typeface="+mj-lt"/>
              <a:buAutoNum type="arabicPeriod"/>
            </a:pPr>
            <a:r>
              <a:rPr lang="el-GR" dirty="0"/>
              <a:t>Η </a:t>
            </a:r>
            <a:r>
              <a:rPr lang="el-GR" dirty="0" err="1"/>
              <a:t>εναποθέτηση</a:t>
            </a:r>
            <a:r>
              <a:rPr lang="el-GR" dirty="0"/>
              <a:t> ενός στόχου θερμίδων προς κάψιμο. Ο χρήστης ουσιαστικά ενημερώνει την εφαρμογή για το πόσες θερμίδες θέλει να κάψει μέσα στην ημέρα.</a:t>
            </a:r>
          </a:p>
          <a:p>
            <a:pPr marL="571500" lvl="0" indent="-457200">
              <a:buFont typeface="+mj-lt"/>
              <a:buAutoNum type="arabicPeriod"/>
            </a:pPr>
            <a:r>
              <a:rPr lang="el-GR" dirty="0"/>
              <a:t>Η αποθήκευση και η προβολή των συνολικών θερμίδων που έχει κάψει ο χρήστης στο τέλος της ημέρας.</a:t>
            </a:r>
          </a:p>
          <a:p>
            <a:pPr marL="571500" lvl="0" indent="-457200">
              <a:buFont typeface="+mj-lt"/>
              <a:buAutoNum type="arabicPeriod"/>
            </a:pPr>
            <a:r>
              <a:rPr lang="el-GR" dirty="0"/>
              <a:t>Η λεπτομερής προβολή των καμένων θερμίδων του χρήστη προηγούμενων ημερών.</a:t>
            </a:r>
          </a:p>
          <a:p>
            <a:pPr marL="571500" lvl="0" indent="-457200">
              <a:buFont typeface="+mj-lt"/>
              <a:buAutoNum type="arabicPeriod"/>
            </a:pPr>
            <a:r>
              <a:rPr lang="el-GR" dirty="0"/>
              <a:t>Η ενημέρωση του χρήστη σχετικά με την αποθήκευση των καμένων θερμίδων και</a:t>
            </a:r>
          </a:p>
          <a:p>
            <a:pPr marL="571500" lvl="0" indent="-457200">
              <a:buFont typeface="+mj-lt"/>
              <a:buAutoNum type="arabicPeriod"/>
            </a:pPr>
            <a:r>
              <a:rPr lang="el-GR" dirty="0"/>
              <a:t>Η αποστολή δεδομένων σε εξωτερικούς </a:t>
            </a:r>
            <a:r>
              <a:rPr lang="en-US" dirty="0"/>
              <a:t>servers</a:t>
            </a:r>
            <a:r>
              <a:rPr lang="el-GR" dirty="0"/>
              <a:t>.</a:t>
            </a: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81928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Γειτνίαση">
  <a:themeElements>
    <a:clrScheme name="Γειτνίαση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Γειτνίαση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93</TotalTime>
  <Words>594</Words>
  <Application>Microsoft Office PowerPoint</Application>
  <PresentationFormat>Προβολή στην οθόνη (4:3)</PresentationFormat>
  <Paragraphs>46</Paragraphs>
  <Slides>17</Slides>
  <Notes>0</Notes>
  <HiddenSlides>0</HiddenSlides>
  <MMClips>1</MMClips>
  <ScaleCrop>false</ScaleCrop>
  <HeadingPairs>
    <vt:vector size="4" baseType="variant"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17</vt:i4>
      </vt:variant>
    </vt:vector>
  </HeadingPairs>
  <TitlesOfParts>
    <vt:vector size="18" baseType="lpstr">
      <vt:lpstr>Γειτνίαση</vt:lpstr>
      <vt:lpstr>Παρουσίαση πτυχιακής εργασίας</vt:lpstr>
      <vt:lpstr>Λίγα λόγια για εμένα</vt:lpstr>
      <vt:lpstr>Περιεχόμενα</vt:lpstr>
      <vt:lpstr>Το θέμα της πτυχιακής</vt:lpstr>
      <vt:lpstr>Το θέμα της πτυχιακής #1</vt:lpstr>
      <vt:lpstr>Το θέμα της πτυχιακής #2</vt:lpstr>
      <vt:lpstr>Κεντρικός στόχος της εφαρμογής MyKcals</vt:lpstr>
      <vt:lpstr>Οι λειτουργίες της εφαρμογής MyKcals</vt:lpstr>
      <vt:lpstr>Οι λειτουργίες της εφαρμογής MyKcals #1</vt:lpstr>
      <vt:lpstr>Οι λειτουργίες της εφαρμογής MyKcals #2</vt:lpstr>
      <vt:lpstr>Παρουσίαση της εφαρμογής MyKcals</vt:lpstr>
      <vt:lpstr>Παρουσίαση της εφαρμογής MyKcals #1</vt:lpstr>
      <vt:lpstr>Παρουσίαση της εφαρμογής MyKcals #2</vt:lpstr>
      <vt:lpstr>Σχολιασμός της εφαρμογής MyKcals</vt:lpstr>
      <vt:lpstr>Σχολιασμός της εφαρμογής MyKcals #1</vt:lpstr>
      <vt:lpstr>Σχολιασμός της εφαρμογής MyKcals #2</vt:lpstr>
      <vt:lpstr>ΤΕΛΟΣ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Παρουσίαση πτυχιακής εργασίας</dc:title>
  <dc:creator>Γιάννης</dc:creator>
  <cp:lastModifiedBy>Γιάννης</cp:lastModifiedBy>
  <cp:revision>11</cp:revision>
  <dcterms:created xsi:type="dcterms:W3CDTF">2016-03-11T11:27:22Z</dcterms:created>
  <dcterms:modified xsi:type="dcterms:W3CDTF">2016-03-25T13:30:03Z</dcterms:modified>
</cp:coreProperties>
</file>

<file path=docProps/thumbnail.jpeg>
</file>